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5" r:id="rId5"/>
    <p:sldId id="266" r:id="rId6"/>
    <p:sldId id="268" r:id="rId7"/>
    <p:sldId id="269" r:id="rId8"/>
    <p:sldId id="275" r:id="rId9"/>
    <p:sldId id="28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44" autoAdjust="0"/>
    <p:restoredTop sz="91398" autoAdjust="0"/>
  </p:normalViewPr>
  <p:slideViewPr>
    <p:cSldViewPr>
      <p:cViewPr varScale="1">
        <p:scale>
          <a:sx n="66" d="100"/>
          <a:sy n="66" d="100"/>
        </p:scale>
        <p:origin x="-12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2022-08-05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8;&#1072;&#1090;&#1072;&#1088;&#1089;&#1082;&#1072;&#1103;%20%20&#1084;&#1091;&#1079;&#1099;&#1082;&#1072;%20-%20&#1082;&#1091;&#1088;&#1072;&#1081;%20(www%20(mp3cut.net).mp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14356"/>
            <a:ext cx="7715304" cy="914444"/>
          </a:xfrm>
        </p:spPr>
        <p:txBody>
          <a:bodyPr>
            <a:noAutofit/>
          </a:bodyPr>
          <a:lstStyle/>
          <a:p>
            <a:r>
              <a:rPr lang="tt-RU" sz="1800" b="1" i="1" dirty="0" smtClean="0">
                <a:solidFill>
                  <a:srgbClr val="FF0000"/>
                </a:solidFill>
              </a:rPr>
              <a:t>Татарстан Республикасы Кукмара муниципаль районы “Янил урта мәктәбе” муниципаль бюджет гомуми белем бирү учреждениесе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endParaRPr lang="ru-RU" sz="1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375248" y="1700808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026" name="Picture 2" descr="C:\Users\Сабирзянова\Desktop\кун фото\IMG_0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564904"/>
            <a:ext cx="4896544" cy="389182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9552" y="1535389"/>
            <a:ext cx="79928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  <a:tabLst>
                <a:tab pos="1152525" algn="l"/>
                <a:tab pos="3194050" algn="ctr"/>
              </a:tabLst>
            </a:pP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 эшенең 	темасы: </a:t>
            </a:r>
            <a:r>
              <a:rPr lang="tt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 Тегүче һөнәрендә - күнчелек  тармагы”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Татарская  музыка - курай (www (mp3cut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 flipV="1">
            <a:off x="0" y="6286520"/>
            <a:ext cx="45719" cy="45719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85786" y="2143116"/>
            <a:ext cx="6286544" cy="1717932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хезмәткә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карата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уңай караш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хезмәткә хөрмәт  тәрбияләү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0"/>
            <a:ext cx="6143668" cy="2166687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Балаларга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 тәрбиясе бирүнең максаты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1012" y="3521902"/>
            <a:ext cx="6228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Хезмәтне оештыруның формалары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788024" y="4509120"/>
            <a:ext cx="3600400" cy="15841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 algn="ctr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t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Әңгәмә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tt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Һөнәр буенча уеннар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белән эш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 экскурсияләр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929718" cy="1785950"/>
          </a:xfrm>
        </p:spPr>
        <p:txBody>
          <a:bodyPr>
            <a:normAutofit fontScale="90000"/>
          </a:bodyPr>
          <a:lstStyle/>
          <a:p>
            <a:r>
              <a:rPr lang="ru-RU" sz="4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 тәрбиясенең  бурычлары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611560" y="3284984"/>
            <a:ext cx="3754760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47664" y="2105472"/>
            <a:ext cx="6373216" cy="475252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Олылар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хезмәте белән таныштыру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 аларга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карата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хөрмәт тәрбияләү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Иң гади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 алымнарын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өйрәтү, белгәннәрен ныгыту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Хезмәткә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карата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кызыксыну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уяту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хезмәт сөючәнлек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җаваплылык хисе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тәрбияләү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Коллектив белән эшләргә , коллектив эшенә яраклашырга өйрәтү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3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9" y="260648"/>
            <a:ext cx="7786742" cy="953774"/>
          </a:xfrm>
        </p:spPr>
        <p:txBody>
          <a:bodyPr>
            <a:normAutofit fontScale="90000"/>
          </a:bodyPr>
          <a:lstStyle/>
          <a:p>
            <a:r>
              <a:rPr lang="tt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барышында, балаларны күнчелек һөнәре белән таныштыру</a:t>
            </a:r>
            <a:r>
              <a:rPr lang="tt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абирзянова\Desktop\кун фото\IMG_07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2808313" cy="187220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259632" y="5873788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Күннең килеп чыгу тарихын өйрәнү буенча әңгәмә, дәресләр үткәрү</a:t>
            </a:r>
            <a:endParaRPr lang="ru-RU" dirty="0"/>
          </a:p>
        </p:txBody>
      </p:sp>
      <p:pic>
        <p:nvPicPr>
          <p:cNvPr id="1027" name="Picture 3" descr="C:\Users\Сабирзянова\Desktop\кун фото\IMG_0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484785"/>
            <a:ext cx="2844314" cy="1800199"/>
          </a:xfrm>
          <a:prstGeom prst="rect">
            <a:avLst/>
          </a:prstGeom>
          <a:noFill/>
        </p:spPr>
      </p:pic>
      <p:pic>
        <p:nvPicPr>
          <p:cNvPr id="1028" name="Picture 4" descr="C:\Users\Сабирзянова\Desktop\кун фото\IMG_07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8102" y="3501008"/>
            <a:ext cx="2822250" cy="2304256"/>
          </a:xfrm>
          <a:prstGeom prst="rect">
            <a:avLst/>
          </a:prstGeom>
          <a:noFill/>
        </p:spPr>
      </p:pic>
      <p:pic>
        <p:nvPicPr>
          <p:cNvPr id="1029" name="Picture 5" descr="C:\Users\Сабирзянова\Desktop\презентация кожа\IMG-20210118-WA0035.jpg"/>
          <p:cNvPicPr>
            <a:picLocks noChangeAspect="1" noChangeArrowheads="1"/>
          </p:cNvPicPr>
          <p:nvPr/>
        </p:nvPicPr>
        <p:blipFill>
          <a:blip r:embed="rId5" cstate="print"/>
          <a:srcRect t="9686" r="2583" b="12824"/>
          <a:stretch>
            <a:fillRect/>
          </a:stretch>
        </p:blipFill>
        <p:spPr bwMode="auto">
          <a:xfrm>
            <a:off x="755576" y="3501007"/>
            <a:ext cx="2736304" cy="22984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бирзянова\Desktop\презентация кожа\IMG-20210118-WA0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836712"/>
            <a:ext cx="2961493" cy="273630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043608" y="260649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Мәктәп китапханәсенә, музеена экскурсиягә бару</a:t>
            </a:r>
            <a:endParaRPr lang="ru-RU" sz="2400" dirty="0"/>
          </a:p>
        </p:txBody>
      </p:sp>
      <p:pic>
        <p:nvPicPr>
          <p:cNvPr id="3" name="Picture 3" descr="C:\Users\Сабирзянова\Desktop\презентация кожа\IMG-20210118-WA0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836712"/>
            <a:ext cx="2877503" cy="2688463"/>
          </a:xfrm>
          <a:prstGeom prst="rect">
            <a:avLst/>
          </a:prstGeom>
          <a:noFill/>
        </p:spPr>
      </p:pic>
      <p:pic>
        <p:nvPicPr>
          <p:cNvPr id="4" name="Picture 4" descr="C:\Users\Сабирзянова\Downloads\IMG-20210220-WA0063.jpg"/>
          <p:cNvPicPr>
            <a:picLocks noChangeAspect="1" noChangeArrowheads="1"/>
          </p:cNvPicPr>
          <p:nvPr/>
        </p:nvPicPr>
        <p:blipFill>
          <a:blip r:embed="rId4" cstate="print"/>
          <a:srcRect l="4886" t="13055" r="7460"/>
          <a:stretch>
            <a:fillRect/>
          </a:stretch>
        </p:blipFill>
        <p:spPr bwMode="auto">
          <a:xfrm>
            <a:off x="539552" y="3717032"/>
            <a:ext cx="2952328" cy="2852936"/>
          </a:xfrm>
          <a:prstGeom prst="rect">
            <a:avLst/>
          </a:prstGeom>
          <a:noFill/>
        </p:spPr>
      </p:pic>
      <p:pic>
        <p:nvPicPr>
          <p:cNvPr id="5" name="Picture 5" descr="C:\Users\Сабирзянова\Downloads\IMG-20210220-WA0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789040"/>
            <a:ext cx="2880319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07704" y="428604"/>
            <a:ext cx="6307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dirty="0" smtClean="0">
                <a:latin typeface="Times New Roman" pitchFamily="18" charset="0"/>
                <a:cs typeface="Times New Roman" pitchFamily="18" charset="0"/>
              </a:rPr>
              <a:t>Әти – әниләр белән берлектә эш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Сабирзянова\Desktop\кун фото\IMG_07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045745" cy="2697163"/>
          </a:xfrm>
          <a:prstGeom prst="rect">
            <a:avLst/>
          </a:prstGeom>
          <a:noFill/>
        </p:spPr>
      </p:pic>
      <p:pic>
        <p:nvPicPr>
          <p:cNvPr id="3" name="Picture 3" descr="C:\Users\Сабирзянова\Desktop\кун фото\IMG_07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84984"/>
            <a:ext cx="4139952" cy="275996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67544" y="4581128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Әти – әниләр белән бергә әзерләнгән күгәзмә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бирзянова\Downloads\20170201_160004.jpg"/>
          <p:cNvPicPr>
            <a:picLocks noChangeAspect="1" noChangeArrowheads="1"/>
          </p:cNvPicPr>
          <p:nvPr/>
        </p:nvPicPr>
        <p:blipFill>
          <a:blip r:embed="rId2" cstate="print"/>
          <a:srcRect t="22357" r="532"/>
          <a:stretch>
            <a:fillRect/>
          </a:stretch>
        </p:blipFill>
        <p:spPr bwMode="auto">
          <a:xfrm>
            <a:off x="467544" y="3933056"/>
            <a:ext cx="3042000" cy="2622337"/>
          </a:xfrm>
          <a:prstGeom prst="rect">
            <a:avLst/>
          </a:prstGeom>
          <a:noFill/>
        </p:spPr>
      </p:pic>
      <p:pic>
        <p:nvPicPr>
          <p:cNvPr id="4099" name="Picture 3" descr="C:\Users\Сабирзянова\Downloads\IMG-20200605-WA00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340768"/>
            <a:ext cx="2952328" cy="2193107"/>
          </a:xfrm>
          <a:prstGeom prst="rect">
            <a:avLst/>
          </a:prstGeom>
          <a:noFill/>
        </p:spPr>
      </p:pic>
      <p:pic>
        <p:nvPicPr>
          <p:cNvPr id="4100" name="Picture 4" descr="C:\Users\Сабирзянова\Downloads\20170201_144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8174" y="3933056"/>
            <a:ext cx="3043349" cy="2592288"/>
          </a:xfrm>
          <a:prstGeom prst="rect">
            <a:avLst/>
          </a:prstGeom>
          <a:noFill/>
        </p:spPr>
      </p:pic>
      <p:pic>
        <p:nvPicPr>
          <p:cNvPr id="4101" name="Picture 5" descr="C:\Users\Сабирзянова\Downloads\IMG-20200605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1340768"/>
            <a:ext cx="2880320" cy="216024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907704" y="404664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Аграр көллияттәге тегечүлек һөнәре белән танышу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84784"/>
            <a:ext cx="6480720" cy="4860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971601" y="260648"/>
            <a:ext cx="73448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Хезмәт тәрбиясенең нәтиҗәсе -   ул безнең сәламәт , акыллыллы фикер йөртүче балаларыбыз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-171400"/>
            <a:ext cx="8712968" cy="594928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None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ru-RU" sz="4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48680"/>
            <a:ext cx="7029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Игътибарыгыз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өчен зур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рәхмәт!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0_78703_a75b9cfe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772816"/>
            <a:ext cx="4371960" cy="4554125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146</Words>
  <Application>Microsoft Office PowerPoint</Application>
  <PresentationFormat>Экран (4:3)</PresentationFormat>
  <Paragraphs>21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Татарстан Республикасы Кукмара муниципаль районы “Янил урта мәктәбе” муниципаль бюджет гомуми белем бирү учреждениесе  </vt:lpstr>
      <vt:lpstr>Балаларга хезмәт тәрбиясе бирүнең максаты </vt:lpstr>
      <vt:lpstr>Хезмәт тәрбиясенең  бурычлары </vt:lpstr>
      <vt:lpstr>Проект барышында, балаларны күнчелек һөнәре белән таныштыру 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Маргарита</dc:creator>
  <cp:lastModifiedBy>Сабирзянова</cp:lastModifiedBy>
  <cp:revision>86</cp:revision>
  <dcterms:created xsi:type="dcterms:W3CDTF">2015-01-06T16:26:02Z</dcterms:created>
  <dcterms:modified xsi:type="dcterms:W3CDTF">2022-08-04T22:42:18Z</dcterms:modified>
</cp:coreProperties>
</file>